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  <p:sldMasterId id="2147483699" r:id="rId2"/>
  </p:sldMasterIdLst>
  <p:notesMasterIdLst>
    <p:notesMasterId r:id="rId8"/>
  </p:notesMasterIdLst>
  <p:sldIdLst>
    <p:sldId id="256" r:id="rId3"/>
    <p:sldId id="257" r:id="rId4"/>
    <p:sldId id="258" r:id="rId5"/>
    <p:sldId id="259" r:id="rId6"/>
    <p:sldId id="260" r:id="rId7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9"/>
      <p:bold r:id="rId10"/>
      <p:italic r:id="rId11"/>
      <p:boldItalic r:id="rId12"/>
    </p:embeddedFont>
    <p:embeddedFont>
      <p:font typeface="Inter" panose="020B0604020202020204" charset="0"/>
      <p:regular r:id="rId13"/>
      <p:bold r:id="rId14"/>
      <p:italic r:id="rId15"/>
      <p:boldItalic r:id="rId16"/>
    </p:embeddedFont>
    <p:embeddedFont>
      <p:font typeface="Inter Light" panose="020B0604020202020204" charset="0"/>
      <p:regular r:id="rId17"/>
      <p:bold r:id="rId18"/>
      <p:italic r:id="rId19"/>
      <p:boldItalic r:id="rId20"/>
    </p:embeddedFont>
    <p:embeddedFont>
      <p:font typeface="Inter SemiBold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84A887-7BD5-4D54-BA71-A12DB3E1CC9A}" v="145" dt="2025-02-23T03:35:10.1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317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13.fntdata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M WEN MI" userId="c0f8ff67-911a-4514-806d-97806efa6693" providerId="ADAL" clId="{6084A887-7BD5-4D54-BA71-A12DB3E1CC9A}"/>
    <pc:docChg chg="undo custSel modSld">
      <pc:chgData name="LIM WEN MI" userId="c0f8ff67-911a-4514-806d-97806efa6693" providerId="ADAL" clId="{6084A887-7BD5-4D54-BA71-A12DB3E1CC9A}" dt="2025-02-23T10:21:49.910" v="488" actId="20577"/>
      <pc:docMkLst>
        <pc:docMk/>
      </pc:docMkLst>
      <pc:sldChg chg="modSp mod">
        <pc:chgData name="LIM WEN MI" userId="c0f8ff67-911a-4514-806d-97806efa6693" providerId="ADAL" clId="{6084A887-7BD5-4D54-BA71-A12DB3E1CC9A}" dt="2025-02-23T10:21:49.910" v="488" actId="20577"/>
        <pc:sldMkLst>
          <pc:docMk/>
          <pc:sldMk cId="0" sldId="256"/>
        </pc:sldMkLst>
        <pc:spChg chg="mod">
          <ac:chgData name="LIM WEN MI" userId="c0f8ff67-911a-4514-806d-97806efa6693" providerId="ADAL" clId="{6084A887-7BD5-4D54-BA71-A12DB3E1CC9A}" dt="2025-02-23T10:21:49.910" v="488" actId="20577"/>
          <ac:spMkLst>
            <pc:docMk/>
            <pc:sldMk cId="0" sldId="256"/>
            <ac:spMk id="384" creationId="{00000000-0000-0000-0000-000000000000}"/>
          </ac:spMkLst>
        </pc:spChg>
      </pc:sldChg>
      <pc:sldChg chg="addSp delSp modSp mod modTransition delAnim modAnim">
        <pc:chgData name="LIM WEN MI" userId="c0f8ff67-911a-4514-806d-97806efa6693" providerId="ADAL" clId="{6084A887-7BD5-4D54-BA71-A12DB3E1CC9A}" dt="2025-02-23T08:32:12.969" v="472" actId="1076"/>
        <pc:sldMkLst>
          <pc:docMk/>
          <pc:sldMk cId="0" sldId="257"/>
        </pc:sldMkLst>
        <pc:spChg chg="add mod">
          <ac:chgData name="LIM WEN MI" userId="c0f8ff67-911a-4514-806d-97806efa6693" providerId="ADAL" clId="{6084A887-7BD5-4D54-BA71-A12DB3E1CC9A}" dt="2025-02-23T02:52:03.669" v="66" actId="164"/>
          <ac:spMkLst>
            <pc:docMk/>
            <pc:sldMk cId="0" sldId="257"/>
            <ac:spMk id="3" creationId="{C88A7B36-E684-07AF-DB48-D5374A99410D}"/>
          </ac:spMkLst>
        </pc:spChg>
        <pc:spChg chg="add mod">
          <ac:chgData name="LIM WEN MI" userId="c0f8ff67-911a-4514-806d-97806efa6693" providerId="ADAL" clId="{6084A887-7BD5-4D54-BA71-A12DB3E1CC9A}" dt="2025-02-23T03:04:11.025" v="161" actId="1037"/>
          <ac:spMkLst>
            <pc:docMk/>
            <pc:sldMk cId="0" sldId="257"/>
            <ac:spMk id="4" creationId="{23B76ACC-1AE4-B390-5EB8-4B60EEF552EC}"/>
          </ac:spMkLst>
        </pc:spChg>
        <pc:spChg chg="mod">
          <ac:chgData name="LIM WEN MI" userId="c0f8ff67-911a-4514-806d-97806efa6693" providerId="ADAL" clId="{6084A887-7BD5-4D54-BA71-A12DB3E1CC9A}" dt="2025-02-23T02:52:44.636" v="74" actId="14100"/>
          <ac:spMkLst>
            <pc:docMk/>
            <pc:sldMk cId="0" sldId="257"/>
            <ac:spMk id="7" creationId="{FC093D3E-D02E-6D20-7691-09A527E0623B}"/>
          </ac:spMkLst>
        </pc:spChg>
        <pc:spChg chg="mod">
          <ac:chgData name="LIM WEN MI" userId="c0f8ff67-911a-4514-806d-97806efa6693" providerId="ADAL" clId="{6084A887-7BD5-4D54-BA71-A12DB3E1CC9A}" dt="2025-02-23T02:53:17.239" v="108" actId="20577"/>
          <ac:spMkLst>
            <pc:docMk/>
            <pc:sldMk cId="0" sldId="257"/>
            <ac:spMk id="8" creationId="{89350285-DC6D-E8A6-880F-A03E023ECD0C}"/>
          </ac:spMkLst>
        </pc:spChg>
        <pc:spChg chg="add mod">
          <ac:chgData name="LIM WEN MI" userId="c0f8ff67-911a-4514-806d-97806efa6693" providerId="ADAL" clId="{6084A887-7BD5-4D54-BA71-A12DB3E1CC9A}" dt="2025-02-23T08:32:12.969" v="472" actId="1076"/>
          <ac:spMkLst>
            <pc:docMk/>
            <pc:sldMk cId="0" sldId="257"/>
            <ac:spMk id="9" creationId="{CBB07B89-2B3E-C7D6-D68F-A1BF9050BA1F}"/>
          </ac:spMkLst>
        </pc:spChg>
        <pc:spChg chg="mod topLvl">
          <ac:chgData name="LIM WEN MI" userId="c0f8ff67-911a-4514-806d-97806efa6693" providerId="ADAL" clId="{6084A887-7BD5-4D54-BA71-A12DB3E1CC9A}" dt="2025-02-23T03:21:51.458" v="379" actId="164"/>
          <ac:spMkLst>
            <pc:docMk/>
            <pc:sldMk cId="0" sldId="257"/>
            <ac:spMk id="11" creationId="{0519AB31-B942-BD8C-395F-91955268B331}"/>
          </ac:spMkLst>
        </pc:spChg>
        <pc:spChg chg="mod topLvl">
          <ac:chgData name="LIM WEN MI" userId="c0f8ff67-911a-4514-806d-97806efa6693" providerId="ADAL" clId="{6084A887-7BD5-4D54-BA71-A12DB3E1CC9A}" dt="2025-02-23T03:21:51.458" v="379" actId="164"/>
          <ac:spMkLst>
            <pc:docMk/>
            <pc:sldMk cId="0" sldId="257"/>
            <ac:spMk id="12" creationId="{8E273C3B-B84C-C04D-795C-6E3F365512DE}"/>
          </ac:spMkLst>
        </pc:spChg>
        <pc:grpChg chg="add mod">
          <ac:chgData name="LIM WEN MI" userId="c0f8ff67-911a-4514-806d-97806efa6693" providerId="ADAL" clId="{6084A887-7BD5-4D54-BA71-A12DB3E1CC9A}" dt="2025-02-23T02:52:03.669" v="66" actId="164"/>
          <ac:grpSpMkLst>
            <pc:docMk/>
            <pc:sldMk cId="0" sldId="257"/>
            <ac:grpSpMk id="5" creationId="{16383012-DEC8-8E7A-1672-E391A94D2ACB}"/>
          </ac:grpSpMkLst>
        </pc:grpChg>
        <pc:grpChg chg="add mod">
          <ac:chgData name="LIM WEN MI" userId="c0f8ff67-911a-4514-806d-97806efa6693" providerId="ADAL" clId="{6084A887-7BD5-4D54-BA71-A12DB3E1CC9A}" dt="2025-02-23T02:52:40.081" v="73" actId="1076"/>
          <ac:grpSpMkLst>
            <pc:docMk/>
            <pc:sldMk cId="0" sldId="257"/>
            <ac:grpSpMk id="6" creationId="{4C925194-F0FF-8A0F-B631-FC178909D382}"/>
          </ac:grpSpMkLst>
        </pc:grpChg>
        <pc:grpChg chg="add del mod">
          <ac:chgData name="LIM WEN MI" userId="c0f8ff67-911a-4514-806d-97806efa6693" providerId="ADAL" clId="{6084A887-7BD5-4D54-BA71-A12DB3E1CC9A}" dt="2025-02-23T03:20:05.527" v="350" actId="165"/>
          <ac:grpSpMkLst>
            <pc:docMk/>
            <pc:sldMk cId="0" sldId="257"/>
            <ac:grpSpMk id="10" creationId="{45541191-58F1-C6CF-F7CD-41B0D786D7DD}"/>
          </ac:grpSpMkLst>
        </pc:grpChg>
        <pc:grpChg chg="add mod">
          <ac:chgData name="LIM WEN MI" userId="c0f8ff67-911a-4514-806d-97806efa6693" providerId="ADAL" clId="{6084A887-7BD5-4D54-BA71-A12DB3E1CC9A}" dt="2025-02-23T03:33:20.144" v="465" actId="1036"/>
          <ac:grpSpMkLst>
            <pc:docMk/>
            <pc:sldMk cId="0" sldId="257"/>
            <ac:grpSpMk id="22" creationId="{3C757DCE-BBFC-6E2A-0BBE-14BB07631BE0}"/>
          </ac:grpSpMkLst>
        </pc:grpChg>
        <pc:picChg chg="add mod">
          <ac:chgData name="LIM WEN MI" userId="c0f8ff67-911a-4514-806d-97806efa6693" providerId="ADAL" clId="{6084A887-7BD5-4D54-BA71-A12DB3E1CC9A}" dt="2025-02-23T03:21:59.138" v="382" actId="12789"/>
          <ac:picMkLst>
            <pc:docMk/>
            <pc:sldMk cId="0" sldId="257"/>
            <ac:picMk id="2" creationId="{BD847990-61D0-6FF2-268B-F1FC81A83F01}"/>
          </ac:picMkLst>
        </pc:picChg>
        <pc:picChg chg="add mod">
          <ac:chgData name="LIM WEN MI" userId="c0f8ff67-911a-4514-806d-97806efa6693" providerId="ADAL" clId="{6084A887-7BD5-4D54-BA71-A12DB3E1CC9A}" dt="2025-02-23T03:21:38.476" v="377" actId="571"/>
          <ac:picMkLst>
            <pc:docMk/>
            <pc:sldMk cId="0" sldId="257"/>
            <ac:picMk id="21" creationId="{C52E2E46-DEE9-5D6D-1F15-AC770664019E}"/>
          </ac:picMkLst>
        </pc:picChg>
        <pc:picChg chg="del">
          <ac:chgData name="LIM WEN MI" userId="c0f8ff67-911a-4514-806d-97806efa6693" providerId="ADAL" clId="{6084A887-7BD5-4D54-BA71-A12DB3E1CC9A}" dt="2025-02-23T02:49:10.630" v="0" actId="478"/>
          <ac:picMkLst>
            <pc:docMk/>
            <pc:sldMk cId="0" sldId="257"/>
            <ac:picMk id="393" creationId="{00000000-0000-0000-0000-000000000000}"/>
          </ac:picMkLst>
        </pc:picChg>
        <pc:cxnChg chg="add mod">
          <ac:chgData name="LIM WEN MI" userId="c0f8ff67-911a-4514-806d-97806efa6693" providerId="ADAL" clId="{6084A887-7BD5-4D54-BA71-A12DB3E1CC9A}" dt="2025-02-23T03:21:51.458" v="379" actId="164"/>
          <ac:cxnSpMkLst>
            <pc:docMk/>
            <pc:sldMk cId="0" sldId="257"/>
            <ac:cxnSpMk id="14" creationId="{B144F133-E1D0-DD6D-4AE6-A85A89D30883}"/>
          </ac:cxnSpMkLst>
        </pc:cxnChg>
        <pc:cxnChg chg="add mod">
          <ac:chgData name="LIM WEN MI" userId="c0f8ff67-911a-4514-806d-97806efa6693" providerId="ADAL" clId="{6084A887-7BD5-4D54-BA71-A12DB3E1CC9A}" dt="2025-02-23T03:21:51.458" v="379" actId="164"/>
          <ac:cxnSpMkLst>
            <pc:docMk/>
            <pc:sldMk cId="0" sldId="257"/>
            <ac:cxnSpMk id="16" creationId="{368E6287-F798-B2A9-A94A-0BCC9FF4689D}"/>
          </ac:cxnSpMkLst>
        </pc:cxnChg>
        <pc:cxnChg chg="add mod">
          <ac:chgData name="LIM WEN MI" userId="c0f8ff67-911a-4514-806d-97806efa6693" providerId="ADAL" clId="{6084A887-7BD5-4D54-BA71-A12DB3E1CC9A}" dt="2025-02-23T03:21:51.458" v="379" actId="164"/>
          <ac:cxnSpMkLst>
            <pc:docMk/>
            <pc:sldMk cId="0" sldId="257"/>
            <ac:cxnSpMk id="20" creationId="{E0C97A36-E74F-C89C-4A15-B2D0B09183CE}"/>
          </ac:cxnSpMkLst>
        </pc:cxnChg>
      </pc:sldChg>
      <pc:sldChg chg="addSp delSp modSp mod delAnim modAnim">
        <pc:chgData name="LIM WEN MI" userId="c0f8ff67-911a-4514-806d-97806efa6693" providerId="ADAL" clId="{6084A887-7BD5-4D54-BA71-A12DB3E1CC9A}" dt="2025-02-23T03:25:59.400" v="418"/>
        <pc:sldMkLst>
          <pc:docMk/>
          <pc:sldMk cId="0" sldId="259"/>
        </pc:sldMkLst>
        <pc:spChg chg="add mod">
          <ac:chgData name="LIM WEN MI" userId="c0f8ff67-911a-4514-806d-97806efa6693" providerId="ADAL" clId="{6084A887-7BD5-4D54-BA71-A12DB3E1CC9A}" dt="2025-02-23T03:24:37.047" v="417" actId="20577"/>
          <ac:spMkLst>
            <pc:docMk/>
            <pc:sldMk cId="0" sldId="259"/>
            <ac:spMk id="3" creationId="{D7843BEC-97F7-A41E-8ECA-CC2280DFE51B}"/>
          </ac:spMkLst>
        </pc:spChg>
        <pc:picChg chg="add mod">
          <ac:chgData name="LIM WEN MI" userId="c0f8ff67-911a-4514-806d-97806efa6693" providerId="ADAL" clId="{6084A887-7BD5-4D54-BA71-A12DB3E1CC9A}" dt="2025-02-23T02:49:48.306" v="13" actId="12789"/>
          <ac:picMkLst>
            <pc:docMk/>
            <pc:sldMk cId="0" sldId="259"/>
            <ac:picMk id="2" creationId="{10A960DD-D407-DFD5-5734-E1BFA1C60C0B}"/>
          </ac:picMkLst>
        </pc:picChg>
        <pc:picChg chg="del">
          <ac:chgData name="LIM WEN MI" userId="c0f8ff67-911a-4514-806d-97806efa6693" providerId="ADAL" clId="{6084A887-7BD5-4D54-BA71-A12DB3E1CC9A}" dt="2025-02-23T02:49:36.016" v="8" actId="478"/>
          <ac:picMkLst>
            <pc:docMk/>
            <pc:sldMk cId="0" sldId="259"/>
            <ac:picMk id="407" creationId="{00000000-0000-0000-0000-000000000000}"/>
          </ac:picMkLst>
        </pc:picChg>
      </pc:sldChg>
      <pc:sldChg chg="addSp delSp modSp mod delAnim modAnim">
        <pc:chgData name="LIM WEN MI" userId="c0f8ff67-911a-4514-806d-97806efa6693" providerId="ADAL" clId="{6084A887-7BD5-4D54-BA71-A12DB3E1CC9A}" dt="2025-02-23T03:26:49.930" v="423" actId="20577"/>
        <pc:sldMkLst>
          <pc:docMk/>
          <pc:sldMk cId="0" sldId="260"/>
        </pc:sldMkLst>
        <pc:spChg chg="add mod">
          <ac:chgData name="LIM WEN MI" userId="c0f8ff67-911a-4514-806d-97806efa6693" providerId="ADAL" clId="{6084A887-7BD5-4D54-BA71-A12DB3E1CC9A}" dt="2025-02-23T03:26:49.930" v="423" actId="20577"/>
          <ac:spMkLst>
            <pc:docMk/>
            <pc:sldMk cId="0" sldId="260"/>
            <ac:spMk id="3" creationId="{3C723C81-6A21-0A4E-EF8F-86C2EE069DB3}"/>
          </ac:spMkLst>
        </pc:spChg>
        <pc:picChg chg="add mod">
          <ac:chgData name="LIM WEN MI" userId="c0f8ff67-911a-4514-806d-97806efa6693" providerId="ADAL" clId="{6084A887-7BD5-4D54-BA71-A12DB3E1CC9A}" dt="2025-02-23T02:49:57.422" v="16" actId="12789"/>
          <ac:picMkLst>
            <pc:docMk/>
            <pc:sldMk cId="0" sldId="260"/>
            <ac:picMk id="2" creationId="{4CD4CB72-F114-4CF7-B5E6-B65803528E56}"/>
          </ac:picMkLst>
        </pc:picChg>
        <pc:picChg chg="del">
          <ac:chgData name="LIM WEN MI" userId="c0f8ff67-911a-4514-806d-97806efa6693" providerId="ADAL" clId="{6084A887-7BD5-4D54-BA71-A12DB3E1CC9A}" dt="2025-02-23T02:49:37.472" v="9" actId="478"/>
          <ac:picMkLst>
            <pc:docMk/>
            <pc:sldMk cId="0" sldId="260"/>
            <ac:picMk id="41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31b1b25eb1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31b1b25eb1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31b1b25eb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31b1b25eb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31b1b25eb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31b1b25eb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31b1b25eb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31b1b25eb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2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57" name="Google Shape;57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14"/>
          <p:cNvSpPr>
            <a:spLocks noGrp="1"/>
          </p:cNvSpPr>
          <p:nvPr>
            <p:ph type="pic" idx="3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59" name="Google Shape;59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ivider Slide">
  <p:cSld name="CUSTOM_3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 idx="2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66" name="Google Shape;66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67;p15"/>
          <p:cNvSpPr>
            <a:spLocks noGrp="1"/>
          </p:cNvSpPr>
          <p:nvPr>
            <p:ph type="pic" idx="3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68" name="Google Shape;68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ion / Mission" type="secHead">
  <p:cSld name="SECTION_HEADER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>
            <a:spLocks noGrp="1"/>
          </p:cNvSpPr>
          <p:nvPr>
            <p:ph type="pic" idx="2"/>
          </p:nvPr>
        </p:nvSpPr>
        <p:spPr>
          <a:xfrm>
            <a:off x="5039775" y="203250"/>
            <a:ext cx="3905400" cy="22986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cxnSp>
        <p:nvCxnSpPr>
          <p:cNvPr id="73" name="Google Shape;73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>
            <a:spLocks noGrp="1"/>
          </p:cNvSpPr>
          <p:nvPr>
            <p:ph type="pic" idx="3"/>
          </p:nvPr>
        </p:nvSpPr>
        <p:spPr>
          <a:xfrm>
            <a:off x="5039775" y="2624675"/>
            <a:ext cx="3905400" cy="22986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/ Divider" type="tx">
  <p:cSld name="TITLE_AND_BODY">
    <p:bg>
      <p:bgPr>
        <a:solidFill>
          <a:schemeClr val="dk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 idx="2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3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enue Model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" name="Google Shape;89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2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Timeline" type="titleOnly">
  <p:cSld name="TITLE_ONLY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" name="Google Shape;98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2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3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4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5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itive Advantage">
  <p:cSld name="ONE_COLUMN_TEXT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" name="Google Shape;109;p2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11" name="Google Shape;111;p20"/>
          <p:cNvSpPr>
            <a:spLocks noGrp="1"/>
          </p:cNvSpPr>
          <p:nvPr>
            <p:ph type="pic" idx="2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">
  <p:cSld name="MAIN_POINT"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>
            <a:spLocks noGrp="1"/>
          </p:cNvSpPr>
          <p:nvPr>
            <p:ph type="pic" idx="2"/>
          </p:nvPr>
        </p:nvSpPr>
        <p:spPr>
          <a:xfrm>
            <a:off x="566350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118" name="Google Shape;118;p21"/>
          <p:cNvSpPr>
            <a:spLocks noGrp="1"/>
          </p:cNvSpPr>
          <p:nvPr>
            <p:ph type="pic" idx="3"/>
          </p:nvPr>
        </p:nvSpPr>
        <p:spPr>
          <a:xfrm>
            <a:off x="2588275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119" name="Google Shape;119;p21"/>
          <p:cNvSpPr>
            <a:spLocks noGrp="1"/>
          </p:cNvSpPr>
          <p:nvPr>
            <p:ph type="pic" idx="4"/>
          </p:nvPr>
        </p:nvSpPr>
        <p:spPr>
          <a:xfrm>
            <a:off x="4613113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120" name="Google Shape;120;p21"/>
          <p:cNvSpPr>
            <a:spLocks noGrp="1"/>
          </p:cNvSpPr>
          <p:nvPr>
            <p:ph type="pic" idx="5"/>
          </p:nvPr>
        </p:nvSpPr>
        <p:spPr>
          <a:xfrm>
            <a:off x="6637950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cxnSp>
        <p:nvCxnSpPr>
          <p:cNvPr id="121" name="Google Shape;121;p2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1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6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7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ubTitle" idx="8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rrent Market / Market Size">
  <p:cSld name="SECTION_TITLE_AND_DESCRIPTION">
    <p:bg>
      <p:bgPr>
        <a:solidFill>
          <a:schemeClr val="dk2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32" name="Google Shape;132;p2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133;p22"/>
          <p:cNvSpPr txBox="1">
            <a:spLocks noGrp="1"/>
          </p:cNvSpPr>
          <p:nvPr>
            <p:ph type="subTitle" idx="1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2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3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4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5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6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cial Breakdown">
  <p:cSld name="SECTION_TITLE_AND_DESCRIPTION_1">
    <p:bg>
      <p:bgPr>
        <a:solidFill>
          <a:schemeClr val="dk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44" name="Google Shape;144;p2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23"/>
          <p:cNvSpPr txBox="1">
            <a:spLocks noGrp="1"/>
          </p:cNvSpPr>
          <p:nvPr>
            <p:ph type="subTitle" idx="1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2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147" name="Google Shape;147;p23"/>
          <p:cNvCxnSpPr>
            <a:endCxn id="148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23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23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23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3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body" idx="4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5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body" idx="6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name="adj" fmla="val 741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>
              <a:solidFill>
                <a:srgbClr val="F6F5EC"/>
              </a:solidFill>
            </a:endParaRPr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body" idx="7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/ Graph">
  <p:cSld name="CAPTION_ONLY"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2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body" idx="1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66" name="Google Shape;166;p2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24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eader">
  <p:cSld name="BIG_NUMBER">
    <p:bg>
      <p:bgPr>
        <a:solidFill>
          <a:schemeClr val="dk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>
            <a:spLocks noGrp="1"/>
          </p:cNvSpPr>
          <p:nvPr>
            <p:ph type="pic" idx="2"/>
          </p:nvPr>
        </p:nvSpPr>
        <p:spPr>
          <a:xfrm>
            <a:off x="213750" y="586950"/>
            <a:ext cx="8701800" cy="23271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</p:sp>
      <p:sp>
        <p:nvSpPr>
          <p:cNvPr id="171" name="Google Shape;171;p2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72" name="Google Shape;172;p2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25"/>
          <p:cNvSpPr txBox="1">
            <a:spLocks noGrp="1"/>
          </p:cNvSpPr>
          <p:nvPr>
            <p:ph type="body" idx="1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-to-Market Strategy" type="blank">
  <p:cSld name="BLANK">
    <p:bg>
      <p:bgPr>
        <a:solidFill>
          <a:schemeClr val="dk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>
            <a:spLocks noGrp="1"/>
          </p:cNvSpPr>
          <p:nvPr>
            <p:ph type="pic" idx="2"/>
          </p:nvPr>
        </p:nvSpPr>
        <p:spPr>
          <a:xfrm>
            <a:off x="6445900" y="626975"/>
            <a:ext cx="1932900" cy="2070000"/>
          </a:xfrm>
          <a:prstGeom prst="roundRect">
            <a:avLst>
              <a:gd name="adj" fmla="val 5387"/>
            </a:avLst>
          </a:prstGeom>
          <a:noFill/>
          <a:ln>
            <a:noFill/>
          </a:ln>
        </p:spPr>
      </p:sp>
      <p:sp>
        <p:nvSpPr>
          <p:cNvPr id="178" name="Google Shape;178;p26"/>
          <p:cNvSpPr>
            <a:spLocks noGrp="1"/>
          </p:cNvSpPr>
          <p:nvPr>
            <p:ph type="pic" idx="3"/>
          </p:nvPr>
        </p:nvSpPr>
        <p:spPr>
          <a:xfrm>
            <a:off x="4210025" y="626975"/>
            <a:ext cx="1932900" cy="2070000"/>
          </a:xfrm>
          <a:prstGeom prst="roundRect">
            <a:avLst>
              <a:gd name="adj" fmla="val 5387"/>
            </a:avLst>
          </a:prstGeom>
          <a:noFill/>
          <a:ln>
            <a:noFill/>
          </a:ln>
        </p:spPr>
      </p:sp>
      <p:cxnSp>
        <p:nvCxnSpPr>
          <p:cNvPr id="179" name="Google Shape;179;p2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subTitle" idx="1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4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subTitle" idx="5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6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7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26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lestones">
  <p:cSld name="TITLE_1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subTitle" idx="1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body" idx="2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subTitle" idx="3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body" idx="4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subTitle" idx="5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body" idx="6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27"/>
          <p:cNvSpPr txBox="1">
            <a:spLocks noGrp="1"/>
          </p:cNvSpPr>
          <p:nvPr>
            <p:ph type="subTitle" idx="7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body" idx="8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subTitle" idx="9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body" idx="13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14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03" name="Google Shape;203;p27"/>
          <p:cNvSpPr txBox="1">
            <a:spLocks noGrp="1"/>
          </p:cNvSpPr>
          <p:nvPr>
            <p:ph type="body" idx="15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2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eatures / Benefits">
  <p:cSld name="CUSTOM"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" name="Google Shape;209;p2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body" idx="1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212" name="Google Shape;212;p2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3" name="Google Shape;213;p28"/>
          <p:cNvSpPr txBox="1">
            <a:spLocks noGrp="1"/>
          </p:cNvSpPr>
          <p:nvPr>
            <p:ph type="sldNum" idx="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s">
  <p:cSld name="CUSTOM_1">
    <p:bg>
      <p:bgPr>
        <a:solidFill>
          <a:schemeClr val="dk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>
            <a:spLocks noGrp="1"/>
          </p:cNvSpPr>
          <p:nvPr>
            <p:ph type="pic" idx="2"/>
          </p:nvPr>
        </p:nvSpPr>
        <p:spPr>
          <a:xfrm>
            <a:off x="211850" y="203250"/>
            <a:ext cx="4292400" cy="4737000"/>
          </a:xfrm>
          <a:prstGeom prst="roundRect">
            <a:avLst>
              <a:gd name="adj" fmla="val 3358"/>
            </a:avLst>
          </a:prstGeom>
          <a:noFill/>
          <a:ln>
            <a:noFill/>
          </a:ln>
        </p:spPr>
      </p:sp>
      <p:sp>
        <p:nvSpPr>
          <p:cNvPr id="217" name="Google Shape;217;p29"/>
          <p:cNvSpPr>
            <a:spLocks noGrp="1"/>
          </p:cNvSpPr>
          <p:nvPr>
            <p:ph type="pic" idx="3"/>
          </p:nvPr>
        </p:nvSpPr>
        <p:spPr>
          <a:xfrm>
            <a:off x="4639750" y="203250"/>
            <a:ext cx="4292400" cy="4737000"/>
          </a:xfrm>
          <a:prstGeom prst="roundRect">
            <a:avLst>
              <a:gd name="adj" fmla="val 3358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Competition">
  <p:cSld name="CUSTOM_2">
    <p:bg>
      <p:bgPr>
        <a:solidFill>
          <a:schemeClr val="lt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>
            <a:spLocks noGrp="1"/>
          </p:cNvSpPr>
          <p:nvPr>
            <p:ph type="pic" idx="2"/>
          </p:nvPr>
        </p:nvSpPr>
        <p:spPr>
          <a:xfrm>
            <a:off x="401472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220" name="Google Shape;220;p30"/>
          <p:cNvSpPr>
            <a:spLocks noGrp="1"/>
          </p:cNvSpPr>
          <p:nvPr>
            <p:ph type="pic" idx="3"/>
          </p:nvPr>
        </p:nvSpPr>
        <p:spPr>
          <a:xfrm>
            <a:off x="568857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221" name="Google Shape;221;p30"/>
          <p:cNvSpPr>
            <a:spLocks noGrp="1"/>
          </p:cNvSpPr>
          <p:nvPr>
            <p:ph type="pic" idx="4"/>
          </p:nvPr>
        </p:nvSpPr>
        <p:spPr>
          <a:xfrm>
            <a:off x="736242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222" name="Google Shape;222;p30"/>
          <p:cNvSpPr>
            <a:spLocks noGrp="1"/>
          </p:cNvSpPr>
          <p:nvPr>
            <p:ph type="pic" idx="5"/>
          </p:nvPr>
        </p:nvSpPr>
        <p:spPr>
          <a:xfrm>
            <a:off x="401472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223" name="Google Shape;223;p30"/>
          <p:cNvSpPr>
            <a:spLocks noGrp="1"/>
          </p:cNvSpPr>
          <p:nvPr>
            <p:ph type="pic" idx="6"/>
          </p:nvPr>
        </p:nvSpPr>
        <p:spPr>
          <a:xfrm>
            <a:off x="568857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224" name="Google Shape;224;p30"/>
          <p:cNvSpPr>
            <a:spLocks noGrp="1"/>
          </p:cNvSpPr>
          <p:nvPr>
            <p:ph type="pic" idx="7"/>
          </p:nvPr>
        </p:nvSpPr>
        <p:spPr>
          <a:xfrm>
            <a:off x="736242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cxnSp>
        <p:nvCxnSpPr>
          <p:cNvPr id="225" name="Google Shape;225;p3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30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1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body" idx="8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9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13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subTitle" idx="14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15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subTitle" idx="16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34" name="Google Shape;234;p30"/>
          <p:cNvSpPr txBox="1">
            <a:spLocks noGrp="1"/>
          </p:cNvSpPr>
          <p:nvPr>
            <p:ph type="subTitle" idx="17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30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allery">
  <p:cSld name="CUSTOM_1_1">
    <p:bg>
      <p:bgPr>
        <a:solidFill>
          <a:schemeClr val="dk2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>
            <a:spLocks noGrp="1"/>
          </p:cNvSpPr>
          <p:nvPr>
            <p:ph type="pic" idx="2"/>
          </p:nvPr>
        </p:nvSpPr>
        <p:spPr>
          <a:xfrm>
            <a:off x="228625" y="59262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40" name="Google Shape;240;p31"/>
          <p:cNvSpPr>
            <a:spLocks noGrp="1"/>
          </p:cNvSpPr>
          <p:nvPr>
            <p:ph type="pic" idx="3"/>
          </p:nvPr>
        </p:nvSpPr>
        <p:spPr>
          <a:xfrm>
            <a:off x="3931925" y="59262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41" name="Google Shape;241;p31"/>
          <p:cNvSpPr>
            <a:spLocks noGrp="1"/>
          </p:cNvSpPr>
          <p:nvPr>
            <p:ph type="pic" idx="4"/>
          </p:nvPr>
        </p:nvSpPr>
        <p:spPr>
          <a:xfrm>
            <a:off x="7635600" y="592625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42" name="Google Shape;242;p31"/>
          <p:cNvSpPr>
            <a:spLocks noGrp="1"/>
          </p:cNvSpPr>
          <p:nvPr>
            <p:ph type="pic" idx="5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3" name="Google Shape;243;p31"/>
          <p:cNvSpPr>
            <a:spLocks noGrp="1"/>
          </p:cNvSpPr>
          <p:nvPr>
            <p:ph type="pic" idx="6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4" name="Google Shape;244;p31"/>
          <p:cNvSpPr>
            <a:spLocks noGrp="1"/>
          </p:cNvSpPr>
          <p:nvPr>
            <p:ph type="pic" idx="7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5" name="Google Shape;245;p31"/>
          <p:cNvSpPr>
            <a:spLocks noGrp="1"/>
          </p:cNvSpPr>
          <p:nvPr>
            <p:ph type="pic" idx="8"/>
          </p:nvPr>
        </p:nvSpPr>
        <p:spPr>
          <a:xfrm>
            <a:off x="1545425" y="1963950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46" name="Google Shape;246;p31"/>
          <p:cNvSpPr>
            <a:spLocks noGrp="1"/>
          </p:cNvSpPr>
          <p:nvPr>
            <p:ph type="pic" idx="9"/>
          </p:nvPr>
        </p:nvSpPr>
        <p:spPr>
          <a:xfrm>
            <a:off x="3932063" y="1963950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47" name="Google Shape;247;p31"/>
          <p:cNvSpPr>
            <a:spLocks noGrp="1"/>
          </p:cNvSpPr>
          <p:nvPr>
            <p:ph type="pic" idx="13"/>
          </p:nvPr>
        </p:nvSpPr>
        <p:spPr>
          <a:xfrm>
            <a:off x="5248888" y="1963950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48" name="Google Shape;248;p31"/>
          <p:cNvSpPr>
            <a:spLocks noGrp="1"/>
          </p:cNvSpPr>
          <p:nvPr>
            <p:ph type="pic" idx="14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9" name="Google Shape;249;p31"/>
          <p:cNvSpPr>
            <a:spLocks noGrp="1"/>
          </p:cNvSpPr>
          <p:nvPr>
            <p:ph type="pic" idx="15"/>
          </p:nvPr>
        </p:nvSpPr>
        <p:spPr>
          <a:xfrm>
            <a:off x="228625" y="333527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50" name="Google Shape;250;p31"/>
          <p:cNvSpPr>
            <a:spLocks noGrp="1"/>
          </p:cNvSpPr>
          <p:nvPr>
            <p:ph type="pic" idx="16"/>
          </p:nvPr>
        </p:nvSpPr>
        <p:spPr>
          <a:xfrm>
            <a:off x="3931925" y="333527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51" name="Google Shape;251;p31"/>
          <p:cNvSpPr>
            <a:spLocks noGrp="1"/>
          </p:cNvSpPr>
          <p:nvPr>
            <p:ph type="pic" idx="17"/>
          </p:nvPr>
        </p:nvSpPr>
        <p:spPr>
          <a:xfrm>
            <a:off x="7635600" y="3335275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52" name="Google Shape;252;p31"/>
          <p:cNvSpPr>
            <a:spLocks noGrp="1"/>
          </p:cNvSpPr>
          <p:nvPr>
            <p:ph type="pic" idx="18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3" name="Google Shape;253;p31"/>
          <p:cNvSpPr>
            <a:spLocks noGrp="1"/>
          </p:cNvSpPr>
          <p:nvPr>
            <p:ph type="pic" idx="19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4" name="Google Shape;254;p3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55" name="Google Shape;255;p3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3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4" name="Google Shape;26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2" name="Google Shape;272;p3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3" name="Google Shape;27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9" name="Google Shape;279;p3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0" name="Google Shape;28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8" name="Google Shape;288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9" name="Google Shape;289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292" name="Google Shape;29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5" name="Google Shape;295;p4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96" name="Google Shape;29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">
  <p:cSld name="BLANK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3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3" name="Google Shape;303;p43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4" name="Google Shape;304;p43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5" name="Google Shape;305;p43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6" name="Google Shape;306;p43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7" name="Google Shape;307;p43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1" name="Google Shape;311;p44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2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45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6" name="Google Shape;316;p45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7" name="Google Shape;317;p45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8" name="Google Shape;318;p45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9" name="Google Shape;319;p45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46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23" name="Google Shape;323;p46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24" name="Google Shape;324;p46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25" name="Google Shape;325;p46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6" name="Google Shape;326;p46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7" name="Google Shape;327;p46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8" name="Google Shape;328;p46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7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32" name="Google Shape;332;p47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33" name="Google Shape;333;p47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34" name="Google Shape;334;p47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35" name="Google Shape;335;p47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6" name="Google Shape;336;p47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7" name="Google Shape;337;p47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8" name="Google Shape;338;p47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9" name="Google Shape;339;p47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48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46" name="Google Shape;346;p49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9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9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49" name="Google Shape;349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49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49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55" name="Google Shape;355;p50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50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50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58" name="Google Shape;358;p50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50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60" name="Google Shape;360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50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50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50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52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p52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52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2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52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52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52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52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52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52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mic Sans MS"/>
              <a:buChar char="●"/>
              <a:defRPr sz="18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 SemiBold"/>
              <a:buChar char="○"/>
              <a:defRPr>
                <a:solidFill>
                  <a:schemeClr val="dk2"/>
                </a:solidFill>
                <a:latin typeface="Comfortaa SemiBold"/>
                <a:ea typeface="Comfortaa SemiBold"/>
                <a:cs typeface="Comfortaa SemiBold"/>
                <a:sym typeface="Comfortaa SemiBol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 dir="r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transition spd="med">
    <p:push dir="r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>
            <a:spLocks noGrp="1"/>
          </p:cNvSpPr>
          <p:nvPr>
            <p:ph type="title"/>
          </p:nvPr>
        </p:nvSpPr>
        <p:spPr>
          <a:xfrm>
            <a:off x="420875" y="1552350"/>
            <a:ext cx="8128200" cy="1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TRAINED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IN WEBPAGE</a:t>
            </a:r>
          </a:p>
        </p:txBody>
      </p:sp>
      <p:sp>
        <p:nvSpPr>
          <p:cNvPr id="385" name="Google Shape;385;p53"/>
          <p:cNvSpPr txBox="1">
            <a:spLocks noGrp="1"/>
          </p:cNvSpPr>
          <p:nvPr>
            <p:ph type="title" idx="2"/>
          </p:nvPr>
        </p:nvSpPr>
        <p:spPr>
          <a:xfrm>
            <a:off x="420875" y="3144800"/>
            <a:ext cx="4748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— — — — — — — — — — — </a:t>
            </a:r>
            <a:endParaRPr/>
          </a:p>
        </p:txBody>
      </p:sp>
      <p:sp>
        <p:nvSpPr>
          <p:cNvPr id="386" name="Google Shape;386;p53"/>
          <p:cNvSpPr txBox="1">
            <a:spLocks noGrp="1"/>
          </p:cNvSpPr>
          <p:nvPr>
            <p:ph type="title" idx="2"/>
          </p:nvPr>
        </p:nvSpPr>
        <p:spPr>
          <a:xfrm>
            <a:off x="420875" y="1112200"/>
            <a:ext cx="62958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— — — — — — — — — — — — — — — — — —</a:t>
            </a:r>
            <a:endParaRPr/>
          </a:p>
        </p:txBody>
      </p:sp>
      <p:sp>
        <p:nvSpPr>
          <p:cNvPr id="387" name="Google Shape;387;p53"/>
          <p:cNvSpPr/>
          <p:nvPr/>
        </p:nvSpPr>
        <p:spPr>
          <a:xfrm>
            <a:off x="420875" y="4732025"/>
            <a:ext cx="2024100" cy="4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8" name="Google Shape;388;p53"/>
          <p:cNvSpPr/>
          <p:nvPr/>
        </p:nvSpPr>
        <p:spPr>
          <a:xfrm>
            <a:off x="6847650" y="0"/>
            <a:ext cx="2024100" cy="25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mailClassification_SampleTest">
            <a:hlinkClick r:id="" action="ppaction://media"/>
            <a:extLst>
              <a:ext uri="{FF2B5EF4-FFF2-40B4-BE49-F238E27FC236}">
                <a16:creationId xmlns:a16="http://schemas.microsoft.com/office/drawing/2014/main" id="{BD847990-61D0-6FF2-268B-F1FC81A83F0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0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6383012-DEC8-8E7A-1672-E391A94D2ACB}"/>
              </a:ext>
            </a:extLst>
          </p:cNvPr>
          <p:cNvGrpSpPr/>
          <p:nvPr/>
        </p:nvGrpSpPr>
        <p:grpSpPr>
          <a:xfrm>
            <a:off x="2587082" y="2449362"/>
            <a:ext cx="3939655" cy="307777"/>
            <a:chOff x="2587082" y="2449362"/>
            <a:chExt cx="3939655" cy="3077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8A7B36-E684-07AF-DB48-D5374A99410D}"/>
                </a:ext>
              </a:extLst>
            </p:cNvPr>
            <p:cNvSpPr/>
            <p:nvPr/>
          </p:nvSpPr>
          <p:spPr>
            <a:xfrm>
              <a:off x="2587082" y="2452803"/>
              <a:ext cx="3902927" cy="2973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76ACC-1AE4-B390-5EB8-4B60EEF552EC}"/>
                </a:ext>
              </a:extLst>
            </p:cNvPr>
            <p:cNvSpPr txBox="1"/>
            <p:nvPr/>
          </p:nvSpPr>
          <p:spPr>
            <a:xfrm>
              <a:off x="4767922" y="2449362"/>
              <a:ext cx="1758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Place Sender Email</a:t>
              </a:r>
              <a:endParaRPr lang="en-SG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925194-F0FF-8A0F-B631-FC178909D382}"/>
              </a:ext>
            </a:extLst>
          </p:cNvPr>
          <p:cNvGrpSpPr/>
          <p:nvPr/>
        </p:nvGrpSpPr>
        <p:grpSpPr>
          <a:xfrm>
            <a:off x="2587082" y="2703336"/>
            <a:ext cx="3902927" cy="1437484"/>
            <a:chOff x="2587082" y="2452803"/>
            <a:chExt cx="3902927" cy="143748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093D3E-D02E-6D20-7691-09A527E0623B}"/>
                </a:ext>
              </a:extLst>
            </p:cNvPr>
            <p:cNvSpPr/>
            <p:nvPr/>
          </p:nvSpPr>
          <p:spPr>
            <a:xfrm>
              <a:off x="2587082" y="2452803"/>
              <a:ext cx="3902927" cy="14374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350285-DC6D-E8A6-880F-A03E023ECD0C}"/>
                </a:ext>
              </a:extLst>
            </p:cNvPr>
            <p:cNvSpPr txBox="1"/>
            <p:nvPr/>
          </p:nvSpPr>
          <p:spPr>
            <a:xfrm>
              <a:off x="3120176" y="3582510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Place Email Body and Other Information</a:t>
              </a:r>
              <a:endParaRPr lang="en-SG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BB07B89-2B3E-C7D6-D68F-A1BF9050BA1F}"/>
              </a:ext>
            </a:extLst>
          </p:cNvPr>
          <p:cNvSpPr txBox="1"/>
          <p:nvPr/>
        </p:nvSpPr>
        <p:spPr>
          <a:xfrm>
            <a:off x="2479289" y="918624"/>
            <a:ext cx="2852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Start testing with same sample… </a:t>
            </a:r>
            <a:endParaRPr lang="en-SG" dirty="0">
              <a:solidFill>
                <a:srgbClr val="FF000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757DCE-BBFC-6E2A-0BBE-14BB07631BE0}"/>
              </a:ext>
            </a:extLst>
          </p:cNvPr>
          <p:cNvGrpSpPr/>
          <p:nvPr/>
        </p:nvGrpSpPr>
        <p:grpSpPr>
          <a:xfrm>
            <a:off x="5865541" y="1597094"/>
            <a:ext cx="2257679" cy="565131"/>
            <a:chOff x="5858107" y="1857287"/>
            <a:chExt cx="2257679" cy="56513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519AB31-B942-BD8C-395F-91955268B331}"/>
                </a:ext>
              </a:extLst>
            </p:cNvPr>
            <p:cNvSpPr/>
            <p:nvPr/>
          </p:nvSpPr>
          <p:spPr>
            <a:xfrm>
              <a:off x="5858107" y="2245112"/>
              <a:ext cx="178420" cy="1773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273C3B-B84C-C04D-795C-6E3F365512DE}"/>
                </a:ext>
              </a:extLst>
            </p:cNvPr>
            <p:cNvSpPr txBox="1"/>
            <p:nvPr/>
          </p:nvSpPr>
          <p:spPr>
            <a:xfrm>
              <a:off x="6526737" y="1857287"/>
              <a:ext cx="15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Click on reset for enter new input</a:t>
              </a:r>
              <a:endParaRPr lang="en-SG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144F133-E1D0-DD6D-4AE6-A85A89D30883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6036527" y="1906765"/>
              <a:ext cx="520483" cy="427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8E6287-F798-B2A9-A94A-0BCC9FF4689D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6036527" y="2333765"/>
              <a:ext cx="201019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0C97A36-E74F-C89C-4A15-B2D0B09183CE}"/>
                </a:ext>
              </a:extLst>
            </p:cNvPr>
            <p:cNvCxnSpPr/>
            <p:nvPr/>
          </p:nvCxnSpPr>
          <p:spPr>
            <a:xfrm>
              <a:off x="6557010" y="1906765"/>
              <a:ext cx="148971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28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5"/>
          <p:cNvSpPr txBox="1">
            <a:spLocks noGrp="1"/>
          </p:cNvSpPr>
          <p:nvPr>
            <p:ph type="title"/>
          </p:nvPr>
        </p:nvSpPr>
        <p:spPr>
          <a:xfrm>
            <a:off x="420875" y="1552350"/>
            <a:ext cx="7652100" cy="1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LOOK AT REAL LIFE EXAMPLE</a:t>
            </a:r>
            <a:endParaRPr/>
          </a:p>
        </p:txBody>
      </p:sp>
      <p:sp>
        <p:nvSpPr>
          <p:cNvPr id="399" name="Google Shape;399;p55"/>
          <p:cNvSpPr txBox="1">
            <a:spLocks noGrp="1"/>
          </p:cNvSpPr>
          <p:nvPr>
            <p:ph type="title" idx="2"/>
          </p:nvPr>
        </p:nvSpPr>
        <p:spPr>
          <a:xfrm>
            <a:off x="420875" y="3144800"/>
            <a:ext cx="4748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— — — — — — — — — — — </a:t>
            </a:r>
            <a:endParaRPr/>
          </a:p>
        </p:txBody>
      </p:sp>
      <p:sp>
        <p:nvSpPr>
          <p:cNvPr id="400" name="Google Shape;400;p55"/>
          <p:cNvSpPr txBox="1">
            <a:spLocks noGrp="1"/>
          </p:cNvSpPr>
          <p:nvPr>
            <p:ph type="title" idx="2"/>
          </p:nvPr>
        </p:nvSpPr>
        <p:spPr>
          <a:xfrm>
            <a:off x="420875" y="1112200"/>
            <a:ext cx="62958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— — — — — — — — — — — — — — — — — —</a:t>
            </a:r>
            <a:endParaRPr/>
          </a:p>
        </p:txBody>
      </p:sp>
      <p:sp>
        <p:nvSpPr>
          <p:cNvPr id="401" name="Google Shape;401;p55"/>
          <p:cNvSpPr/>
          <p:nvPr/>
        </p:nvSpPr>
        <p:spPr>
          <a:xfrm>
            <a:off x="420875" y="4732025"/>
            <a:ext cx="2024100" cy="4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2" name="Google Shape;402;p55"/>
          <p:cNvSpPr/>
          <p:nvPr/>
        </p:nvSpPr>
        <p:spPr>
          <a:xfrm>
            <a:off x="6847650" y="0"/>
            <a:ext cx="2024100" cy="25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mailClassification_RealHam">
            <a:hlinkClick r:id="" action="ppaction://media"/>
            <a:extLst>
              <a:ext uri="{FF2B5EF4-FFF2-40B4-BE49-F238E27FC236}">
                <a16:creationId xmlns:a16="http://schemas.microsoft.com/office/drawing/2014/main" id="{10A960DD-D407-DFD5-5734-E1BFA1C60C0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2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843BEC-97F7-A41E-8ECA-CC2280DFE51B}"/>
              </a:ext>
            </a:extLst>
          </p:cNvPr>
          <p:cNvSpPr txBox="1"/>
          <p:nvPr/>
        </p:nvSpPr>
        <p:spPr>
          <a:xfrm>
            <a:off x="2464420" y="1003626"/>
            <a:ext cx="2443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Real email example for Ham</a:t>
            </a:r>
            <a:endParaRPr lang="en-SG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mailClassification_RealSpam">
            <a:hlinkClick r:id="" action="ppaction://media"/>
            <a:extLst>
              <a:ext uri="{FF2B5EF4-FFF2-40B4-BE49-F238E27FC236}">
                <a16:creationId xmlns:a16="http://schemas.microsoft.com/office/drawing/2014/main" id="{4CD4CB72-F114-4CF7-B5E6-B65803528E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723C81-6A21-0A4E-EF8F-86C2EE069DB3}"/>
              </a:ext>
            </a:extLst>
          </p:cNvPr>
          <p:cNvSpPr txBox="1"/>
          <p:nvPr/>
        </p:nvSpPr>
        <p:spPr>
          <a:xfrm>
            <a:off x="2464420" y="1003626"/>
            <a:ext cx="2533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Real email example for Spam</a:t>
            </a:r>
            <a:endParaRPr lang="en-SG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104</Words>
  <Application>Microsoft Office PowerPoint</Application>
  <PresentationFormat>On-screen Show (16:9)</PresentationFormat>
  <Paragraphs>13</Paragraphs>
  <Slides>5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Inter</vt:lpstr>
      <vt:lpstr>Inter SemiBold</vt:lpstr>
      <vt:lpstr>Arial</vt:lpstr>
      <vt:lpstr>Inter Light</vt:lpstr>
      <vt:lpstr>Comic Sans MS</vt:lpstr>
      <vt:lpstr>Simple Light</vt:lpstr>
      <vt:lpstr>Investor Pitch</vt:lpstr>
      <vt:lpstr>TRAINED MODEL IN WEBPAGE</vt:lpstr>
      <vt:lpstr>PowerPoint Presentation</vt:lpstr>
      <vt:lpstr>LET LOOK AT REAL LIFE EXAMPLE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LIM WEN MI</cp:lastModifiedBy>
  <cp:revision>1</cp:revision>
  <dcterms:modified xsi:type="dcterms:W3CDTF">2025-02-23T10:21:59Z</dcterms:modified>
</cp:coreProperties>
</file>